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76" r:id="rId2"/>
    <p:sldMasterId id="2147483689" r:id="rId3"/>
    <p:sldMasterId id="2147483704" r:id="rId4"/>
  </p:sldMasterIdLst>
  <p:notesMasterIdLst>
    <p:notesMasterId r:id="rId8"/>
  </p:notesMasterIdLst>
  <p:handoutMasterIdLst>
    <p:handoutMasterId r:id="rId9"/>
  </p:handoutMasterIdLst>
  <p:sldIdLst>
    <p:sldId id="308" r:id="rId5"/>
    <p:sldId id="309" r:id="rId6"/>
    <p:sldId id="310" r:id="rId7"/>
  </p:sldIdLst>
  <p:sldSz cx="9144000" cy="6858000" type="screen4x3"/>
  <p:notesSz cx="7315200" cy="9601200"/>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258"/>
    <a:srgbClr val="D84010"/>
    <a:srgbClr val="0078C8"/>
    <a:srgbClr val="EB9F87"/>
    <a:srgbClr val="E2704C"/>
    <a:srgbClr val="E372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987" autoAdjust="0"/>
    <p:restoredTop sz="94660"/>
  </p:normalViewPr>
  <p:slideViewPr>
    <p:cSldViewPr>
      <p:cViewPr>
        <p:scale>
          <a:sx n="120" d="100"/>
          <a:sy n="120" d="100"/>
        </p:scale>
        <p:origin x="72" y="21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howGuides="1">
      <p:cViewPr>
        <p:scale>
          <a:sx n="80" d="100"/>
          <a:sy n="80" d="100"/>
        </p:scale>
        <p:origin x="-2202" y="9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A654278E-95BA-4DF9-A3D4-37DD757F50DD}" type="slidenum">
              <a:rPr lang="nl-NL" sz="1100" smtClean="0">
                <a:latin typeface="Verdana" pitchFamily="34" charset="0"/>
                <a:ea typeface="Verdana" pitchFamily="34" charset="0"/>
                <a:cs typeface="Verdana" pitchFamily="34" charset="0"/>
              </a:rPr>
              <a:pPr/>
              <a:t>‹nr.›</a:t>
            </a:fld>
            <a:endParaRPr lang="nl-NL" sz="1100" dirty="0">
              <a:latin typeface="Verdana" pitchFamily="34" charset="0"/>
              <a:ea typeface="Verdana" pitchFamily="34" charset="0"/>
              <a:cs typeface="Verdana" pitchFamily="34"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48988" y="37914"/>
            <a:ext cx="1157973" cy="570342"/>
          </a:xfrm>
          <a:prstGeom prst="rect">
            <a:avLst/>
          </a:prstGeom>
          <a:noFill/>
          <a:ln>
            <a:noFill/>
          </a:ln>
        </p:spPr>
      </p:pic>
    </p:spTree>
    <p:extLst>
      <p:ext uri="{BB962C8B-B14F-4D97-AF65-F5344CB8AC3E}">
        <p14:creationId xmlns:p14="http://schemas.microsoft.com/office/powerpoint/2010/main"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atin typeface="Verdana" pitchFamily="34" charset="0"/>
                <a:ea typeface="Verdana" pitchFamily="34" charset="0"/>
                <a:cs typeface="Verdana" pitchFamily="34" charset="0"/>
              </a:defRPr>
            </a:lvl1pPr>
          </a:lstStyle>
          <a:p>
            <a:endParaRPr lang="nl-NL"/>
          </a:p>
        </p:txBody>
      </p:sp>
      <p:sp>
        <p:nvSpPr>
          <p:cNvPr id="3" name="Tijdelijke aanduiding voor datum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atin typeface="Verdana" pitchFamily="34" charset="0"/>
                <a:ea typeface="Verdana" pitchFamily="34" charset="0"/>
                <a:cs typeface="Verdana" pitchFamily="34" charset="0"/>
              </a:defRPr>
            </a:lvl1pPr>
          </a:lstStyle>
          <a:p>
            <a:fld id="{BAE47B12-AD08-462D-980E-2132932ACC28}" type="datetimeFigureOut">
              <a:rPr lang="nl-NL" smtClean="0"/>
              <a:pPr/>
              <a:t>12-2-2014</a:t>
            </a:fld>
            <a:endParaRPr lang="nl-NL"/>
          </a:p>
        </p:txBody>
      </p:sp>
      <p:sp>
        <p:nvSpPr>
          <p:cNvPr id="4" name="Tijdelijke aanduiding voor dia-afbeelding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nl-NL"/>
          </a:p>
        </p:txBody>
      </p:sp>
      <p:sp>
        <p:nvSpPr>
          <p:cNvPr id="5" name="Tijdelijke aanduiding voor notities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6" name="Tijdelijke aanduiding voor voettekst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atin typeface="Verdana" pitchFamily="34" charset="0"/>
                <a:ea typeface="Verdana" pitchFamily="34" charset="0"/>
                <a:cs typeface="Verdana" pitchFamily="34" charset="0"/>
              </a:defRPr>
            </a:lvl1pPr>
          </a:lstStyle>
          <a:p>
            <a:endParaRPr lang="nl-NL"/>
          </a:p>
        </p:txBody>
      </p:sp>
      <p:sp>
        <p:nvSpPr>
          <p:cNvPr id="7" name="Tijdelijke aanduiding voor dianumm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atin typeface="Verdana" pitchFamily="34" charset="0"/>
                <a:ea typeface="Verdana" pitchFamily="34" charset="0"/>
                <a:cs typeface="Verdana" pitchFamily="34" charset="0"/>
              </a:defRPr>
            </a:lvl1pPr>
          </a:lstStyle>
          <a:p>
            <a:fld id="{2A67C1CD-2B30-4655-B66C-F92B41C98069}" type="slidenum">
              <a:rPr lang="nl-NL" smtClean="0"/>
              <a:pPr/>
              <a:t>‹nr.›</a:t>
            </a:fld>
            <a:endParaRPr lang="nl-NL"/>
          </a:p>
        </p:txBody>
      </p:sp>
    </p:spTree>
    <p:extLst>
      <p:ext uri="{BB962C8B-B14F-4D97-AF65-F5344CB8AC3E}">
        <p14:creationId xmlns:p14="http://schemas.microsoft.com/office/powerpoint/2010/main"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Verdana" pitchFamily="34" charset="0"/>
        <a:ea typeface="Verdana" pitchFamily="34" charset="0"/>
        <a:cs typeface="Verdana" pitchFamily="34" charset="0"/>
      </a:defRPr>
    </a:lvl1pPr>
    <a:lvl2pPr marL="457200" algn="l" defTabSz="914400" rtl="0" eaLnBrk="1" latinLnBrk="0" hangingPunct="1">
      <a:defRPr sz="1200" kern="1200">
        <a:solidFill>
          <a:schemeClr val="tx1"/>
        </a:solidFill>
        <a:latin typeface="Verdana" pitchFamily="34" charset="0"/>
        <a:ea typeface="Verdana" pitchFamily="34" charset="0"/>
        <a:cs typeface="Verdana" pitchFamily="34" charset="0"/>
      </a:defRPr>
    </a:lvl2pPr>
    <a:lvl3pPr marL="914400" algn="l" defTabSz="914400" rtl="0" eaLnBrk="1" latinLnBrk="0" hangingPunct="1">
      <a:defRPr sz="1200" kern="1200">
        <a:solidFill>
          <a:schemeClr val="tx1"/>
        </a:solidFill>
        <a:latin typeface="Verdana" pitchFamily="34" charset="0"/>
        <a:ea typeface="Verdana" pitchFamily="34" charset="0"/>
        <a:cs typeface="Verdana" pitchFamily="34" charset="0"/>
      </a:defRPr>
    </a:lvl3pPr>
    <a:lvl4pPr marL="1371600" algn="l" defTabSz="914400" rtl="0" eaLnBrk="1" latinLnBrk="0" hangingPunct="1">
      <a:defRPr sz="1200" kern="1200">
        <a:solidFill>
          <a:schemeClr val="tx1"/>
        </a:solidFill>
        <a:latin typeface="Verdana" pitchFamily="34" charset="0"/>
        <a:ea typeface="Verdana" pitchFamily="34" charset="0"/>
        <a:cs typeface="Verdana" pitchFamily="34" charset="0"/>
      </a:defRPr>
    </a:lvl4pPr>
    <a:lvl5pPr marL="1828800" algn="l" defTabSz="914400" rtl="0" eaLnBrk="1" latinLnBrk="0" hangingPunct="1">
      <a:defRPr sz="1200" kern="1200">
        <a:solidFill>
          <a:schemeClr val="tx1"/>
        </a:solidFill>
        <a:latin typeface="Verdana" pitchFamily="34" charset="0"/>
        <a:ea typeface="Verdana" pitchFamily="34" charset="0"/>
        <a:cs typeface="Verdana"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1</a:t>
            </a:fld>
            <a:endParaRPr lang="nl-NL"/>
          </a:p>
        </p:txBody>
      </p:sp>
    </p:spTree>
    <p:extLst>
      <p:ext uri="{BB962C8B-B14F-4D97-AF65-F5344CB8AC3E}">
        <p14:creationId xmlns:p14="http://schemas.microsoft.com/office/powerpoint/2010/main" val="338427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1281336" y="768152"/>
            <a:ext cx="4800600" cy="3600450"/>
          </a:xfrm>
        </p:spPr>
      </p:sp>
      <p:sp>
        <p:nvSpPr>
          <p:cNvPr id="3" name="Tijdelijke aanduiding voor notities 2"/>
          <p:cNvSpPr>
            <a:spLocks noGrp="1"/>
          </p:cNvSpPr>
          <p:nvPr>
            <p:ph type="body" idx="1"/>
          </p:nvPr>
        </p:nvSpPr>
        <p:spPr/>
        <p:txBody>
          <a:bodyPr/>
          <a:lstStyle/>
          <a:p>
            <a:r>
              <a:rPr lang="nl-NL" sz="1000" b="1" dirty="0" smtClean="0"/>
              <a:t>Unieke </a:t>
            </a:r>
            <a:r>
              <a:rPr lang="nl-NL" sz="1000" b="1" dirty="0" err="1" smtClean="0"/>
              <a:t>aanduiidngen</a:t>
            </a:r>
            <a:r>
              <a:rPr lang="nl-NL" sz="1000" b="1" dirty="0" smtClean="0"/>
              <a:t> van objecttypen</a:t>
            </a:r>
          </a:p>
          <a:p>
            <a:r>
              <a:rPr lang="nl-NL" sz="1000" dirty="0" smtClean="0"/>
              <a:t>Meerdere objecttypen bleken slechts een unieke aanduiding te hebben binnen een </a:t>
            </a:r>
            <a:r>
              <a:rPr lang="nl-NL" sz="1000" dirty="0" err="1" smtClean="0"/>
              <a:t>zaakbehandelende</a:t>
            </a:r>
            <a:r>
              <a:rPr lang="nl-NL" sz="1000" dirty="0" smtClean="0"/>
              <a:t> organisatie maar niet in ketens van samenwerkende organisaties. Alle objecttypen hebben we voorzien van landelijk unieke aanduidingen. Dit betreft met name ZAAK en INFORMATIEOBJECT. </a:t>
            </a:r>
          </a:p>
          <a:p>
            <a:r>
              <a:rPr lang="nl-NL" sz="1000" b="1" dirty="0" smtClean="0"/>
              <a:t>Aansluiting op de Baseline Informatiehuishouding</a:t>
            </a:r>
          </a:p>
          <a:p>
            <a:r>
              <a:rPr lang="nl-NL" sz="1000" dirty="0" smtClean="0"/>
              <a:t>Consequenties hiervan voor het RGBZ zijn de wijziging van het begrip ‘document’ in ‘informatieobject’ en helderheid over de archiefstatus van zaakdossiers en van individuele informatieobjecten (indien het archiefregime daarvan afwijkt van dat van de zaak), niet alleen na afloop maak ook gedurende de behandeling van een zaak (zie vooral par. 2.12.2 en 2.4.4). </a:t>
            </a:r>
          </a:p>
          <a:p>
            <a:r>
              <a:rPr lang="nl-NL" sz="1000" b="1" dirty="0" smtClean="0"/>
              <a:t>Harmonisatie met TPL</a:t>
            </a:r>
          </a:p>
          <a:p>
            <a:r>
              <a:rPr lang="nl-NL" sz="1000" dirty="0" smtClean="0"/>
              <a:t>Het </a:t>
            </a:r>
            <a:r>
              <a:rPr lang="nl-NL" sz="1000" dirty="0" err="1" smtClean="0"/>
              <a:t>TpLO</a:t>
            </a:r>
            <a:r>
              <a:rPr lang="nl-NL" sz="1000" dirty="0" smtClean="0"/>
              <a:t> specificeert metagegevens van ‘records’ (archiefbescheiden) en kan beschouwd worden als een informatiemodel voor records. Zaakdossiers en informatieobjecten worden vanuit archiveringsoptiek gedurende en bij afronding van een zaak records. Door het RGBZ en het </a:t>
            </a:r>
            <a:r>
              <a:rPr lang="nl-NL" sz="1000" dirty="0" err="1" smtClean="0"/>
              <a:t>TpLO</a:t>
            </a:r>
            <a:r>
              <a:rPr lang="nl-NL" sz="1000" dirty="0" smtClean="0"/>
              <a:t> met elkaar te harmoniseren bereiken we een naadloze aansluiting van het zaakgericht werken op de archivering. Uit oogpunt van deze harmonisatie hebben we, in aanvulling op de aanpassingen ad. c, de attribuutsoort ‘Gebruiksrechten’ toegevoegd aan INFORMATIEOBJECT en de attributen Status en Versie verplaatst van </a:t>
            </a:r>
            <a:r>
              <a:rPr lang="nl-NL" sz="1000" dirty="0" err="1" smtClean="0"/>
              <a:t>E</a:t>
            </a:r>
            <a:r>
              <a:rPr lang="nl-NL" sz="1000" dirty="0" err="1"/>
              <a:t>Dankzij</a:t>
            </a:r>
            <a:r>
              <a:rPr lang="nl-NL" sz="1000" dirty="0"/>
              <a:t> deze verplaatsing is het mogelijk om van een informatieobject een record te genereren en van de gewenste </a:t>
            </a:r>
            <a:r>
              <a:rPr lang="nl-NL" sz="1000" dirty="0" err="1"/>
              <a:t>metadata</a:t>
            </a:r>
            <a:r>
              <a:rPr lang="nl-NL" sz="1000" dirty="0"/>
              <a:t> te voorzien. </a:t>
            </a:r>
            <a:r>
              <a:rPr lang="nl-NL" sz="1000" dirty="0" smtClean="0"/>
              <a:t>NKELVOUDIG INFORMATIEOBJECT naar INFORMATIEOBJECT.  </a:t>
            </a:r>
          </a:p>
          <a:p>
            <a:endParaRPr lang="nl-NL" dirty="0" smtClean="0"/>
          </a:p>
          <a:p>
            <a:endParaRPr lang="en-US" dirty="0"/>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2</a:t>
            </a:fld>
            <a:endParaRPr lang="nl-NL"/>
          </a:p>
        </p:txBody>
      </p:sp>
    </p:spTree>
    <p:extLst>
      <p:ext uri="{BB962C8B-B14F-4D97-AF65-F5344CB8AC3E}">
        <p14:creationId xmlns:p14="http://schemas.microsoft.com/office/powerpoint/2010/main" val="2600980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p:txBody>
      </p:sp>
      <p:sp>
        <p:nvSpPr>
          <p:cNvPr id="4" name="Tijdelijke aanduiding voor dianummer 3"/>
          <p:cNvSpPr>
            <a:spLocks noGrp="1"/>
          </p:cNvSpPr>
          <p:nvPr>
            <p:ph type="sldNum" sz="quarter" idx="10"/>
          </p:nvPr>
        </p:nvSpPr>
        <p:spPr/>
        <p:txBody>
          <a:bodyPr/>
          <a:lstStyle/>
          <a:p>
            <a:fld id="{2A67C1CD-2B30-4655-B66C-F92B41C98069}" type="slidenum">
              <a:rPr lang="nl-NL" smtClean="0"/>
              <a:pPr/>
              <a:t>3</a:t>
            </a:fld>
            <a:endParaRPr lang="nl-NL"/>
          </a:p>
        </p:txBody>
      </p:sp>
    </p:spTree>
    <p:extLst>
      <p:ext uri="{BB962C8B-B14F-4D97-AF65-F5344CB8AC3E}">
        <p14:creationId xmlns:p14="http://schemas.microsoft.com/office/powerpoint/2010/main" val="3761426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11846376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‹nr.›</a:t>
            </a:fld>
            <a:endParaRPr lang="nl-NL"/>
          </a:p>
        </p:txBody>
      </p:sp>
    </p:spTree>
    <p:extLst>
      <p:ext uri="{BB962C8B-B14F-4D97-AF65-F5344CB8AC3E}">
        <p14:creationId xmlns:p14="http://schemas.microsoft.com/office/powerpoint/2010/main" val="1866760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‹nr.›</a:t>
            </a:fld>
            <a:endParaRPr lang="nl-NL"/>
          </a:p>
        </p:txBody>
      </p:sp>
    </p:spTree>
    <p:extLst>
      <p:ext uri="{BB962C8B-B14F-4D97-AF65-F5344CB8AC3E}">
        <p14:creationId xmlns:p14="http://schemas.microsoft.com/office/powerpoint/2010/main" val="616098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‹nr.›</a:t>
            </a:fld>
            <a:endParaRPr lang="nl-NL"/>
          </a:p>
        </p:txBody>
      </p:sp>
    </p:spTree>
    <p:extLst>
      <p:ext uri="{BB962C8B-B14F-4D97-AF65-F5344CB8AC3E}">
        <p14:creationId xmlns:p14="http://schemas.microsoft.com/office/powerpoint/2010/main" val="426021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‹nr.›</a:t>
            </a:fld>
            <a:endParaRPr lang="nl-NL"/>
          </a:p>
        </p:txBody>
      </p:sp>
    </p:spTree>
    <p:extLst>
      <p:ext uri="{BB962C8B-B14F-4D97-AF65-F5344CB8AC3E}">
        <p14:creationId xmlns:p14="http://schemas.microsoft.com/office/powerpoint/2010/main" val="1831698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val="36555637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4562475" y="0"/>
            <a:ext cx="4581525" cy="6858000"/>
          </a:xfrm>
          <a:prstGeom prst="rect">
            <a:avLst/>
          </a:prstGeom>
          <a:solidFill>
            <a:schemeClr val="accent1"/>
          </a:solidFill>
          <a:ln w="9525">
            <a:noFill/>
            <a:miter lim="800000"/>
            <a:headEnd/>
            <a:tailEnd/>
          </a:ln>
          <a:effectLst/>
        </p:spPr>
        <p:txBody>
          <a:bodyPr wrap="none" anchor="ctr"/>
          <a:lstStyle/>
          <a:p>
            <a:endParaRPr lang="nl-NL" sz="2400">
              <a:solidFill>
                <a:srgbClr val="000000"/>
              </a:solidFill>
              <a:latin typeface="Times New Roman" charset="0"/>
            </a:endParaRPr>
          </a:p>
        </p:txBody>
      </p:sp>
      <p:sp>
        <p:nvSpPr>
          <p:cNvPr id="10243" name="Rectangle 3"/>
          <p:cNvSpPr>
            <a:spLocks noGrp="1" noChangeArrowheads="1"/>
          </p:cNvSpPr>
          <p:nvPr>
            <p:ph type="ctrTitle"/>
          </p:nvPr>
        </p:nvSpPr>
        <p:spPr>
          <a:xfrm>
            <a:off x="5037138" y="2878138"/>
            <a:ext cx="3598862" cy="857250"/>
          </a:xfrm>
        </p:spPr>
        <p:txBody>
          <a:bodyPr/>
          <a:lstStyle>
            <a:lvl1pPr defTabSz="608013" eaLnBrk="0" hangingPunct="0">
              <a:defRPr>
                <a:solidFill>
                  <a:schemeClr val="bg1"/>
                </a:solidFill>
              </a:defRPr>
            </a:lvl1pPr>
          </a:lstStyle>
          <a:p>
            <a:r>
              <a:rPr lang="nl-NL" smtClean="0"/>
              <a:t>Klik om de stijl te bewerken</a:t>
            </a:r>
            <a:endParaRPr lang="en-GB"/>
          </a:p>
        </p:txBody>
      </p:sp>
      <p:sp>
        <p:nvSpPr>
          <p:cNvPr id="10244" name="Rectangle 4"/>
          <p:cNvSpPr>
            <a:spLocks noGrp="1" noChangeArrowheads="1"/>
          </p:cNvSpPr>
          <p:nvPr>
            <p:ph type="subTitle" idx="1"/>
          </p:nvPr>
        </p:nvSpPr>
        <p:spPr>
          <a:xfrm>
            <a:off x="5037138" y="3778250"/>
            <a:ext cx="3598862" cy="1752600"/>
          </a:xfrm>
        </p:spPr>
        <p:txBody>
          <a:bodyPr/>
          <a:lstStyle>
            <a:lvl1pPr marL="0" indent="1588" defTabSz="608013" eaLnBrk="0" hangingPunct="0">
              <a:buFont typeface="Arial" charset="0"/>
              <a:buNone/>
              <a:defRPr>
                <a:solidFill>
                  <a:srgbClr val="FFFFFF"/>
                </a:solidFill>
              </a:defRPr>
            </a:lvl1pPr>
          </a:lstStyle>
          <a:p>
            <a:r>
              <a:rPr lang="nl-NL" smtClean="0"/>
              <a:t>Klik om het opmaakprofiel van de modelondertitel te bewerken</a:t>
            </a:r>
            <a:endParaRPr lang="en-GB"/>
          </a:p>
        </p:txBody>
      </p:sp>
      <p:sp>
        <p:nvSpPr>
          <p:cNvPr id="10245" name="Rectangle 5"/>
          <p:cNvSpPr>
            <a:spLocks noGrp="1" noChangeArrowheads="1"/>
          </p:cNvSpPr>
          <p:nvPr>
            <p:ph type="dt" sz="half" idx="2"/>
          </p:nvPr>
        </p:nvSpPr>
        <p:spPr>
          <a:xfrm>
            <a:off x="5037138" y="6515100"/>
            <a:ext cx="3932237" cy="209550"/>
          </a:xfrm>
        </p:spPr>
        <p:txBody>
          <a:bodyPr anchor="t"/>
          <a:lstStyle>
            <a:lvl1pPr algn="l">
              <a:defRPr/>
            </a:lvl1pPr>
          </a:lstStyle>
          <a:p>
            <a:fld id="{371C0177-2255-4D36-B8DD-0237089C547A}" type="datetime4">
              <a:rPr lang="nl-NL" smtClean="0"/>
              <a:pPr/>
              <a:t>12 februari 2014</a:t>
            </a:fld>
            <a:endParaRPr lang="nl-NL" dirty="0" smtClean="0"/>
          </a:p>
          <a:p>
            <a:endParaRPr lang="nl-NL" dirty="0"/>
          </a:p>
        </p:txBody>
      </p:sp>
      <p:pic>
        <p:nvPicPr>
          <p:cNvPr id="10246" name="Picture 6" descr="Z:\KA\Carma\DocSys\Customers\VenW Rijksbreed\Models\Presentaties\background_pictures\logo wit\RO_VW_diap.png"/>
          <p:cNvPicPr>
            <a:picLocks noChangeAspect="1" noChangeArrowheads="1"/>
          </p:cNvPicPr>
          <p:nvPr/>
        </p:nvPicPr>
        <p:blipFill>
          <a:blip r:embed="rId2" cstate="print"/>
          <a:srcRect l="46451" r="12230" b="20656"/>
          <a:stretch>
            <a:fillRect/>
          </a:stretch>
        </p:blipFill>
        <p:spPr bwMode="auto">
          <a:xfrm>
            <a:off x="4262438" y="0"/>
            <a:ext cx="3517900" cy="1479550"/>
          </a:xfrm>
          <a:prstGeom prst="rect">
            <a:avLst/>
          </a:prstGeom>
          <a:noFill/>
          <a:ln w="9525">
            <a:noFill/>
            <a:miter lim="800000"/>
            <a:headEnd/>
            <a:tailEnd/>
          </a:ln>
        </p:spPr>
      </p:pic>
    </p:spTree>
    <p:extLst>
      <p:ext uri="{BB962C8B-B14F-4D97-AF65-F5344CB8AC3E}">
        <p14:creationId xmlns:p14="http://schemas.microsoft.com/office/powerpoint/2010/main" val="3644132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ianummer 4"/>
          <p:cNvSpPr>
            <a:spLocks noGrp="1"/>
          </p:cNvSpPr>
          <p:nvPr>
            <p:ph type="sldNum" sz="quarter" idx="11"/>
          </p:nvPr>
        </p:nvSpPr>
        <p:spPr/>
        <p:txBody>
          <a:bodyPr/>
          <a:lstStyle>
            <a:lvl1pPr>
              <a:defRPr/>
            </a:lvl1pPr>
          </a:lstStyle>
          <a:p>
            <a:fld id="{2ACDB467-7873-4513-AFB0-64C93AB0D52A}" type="slidenum">
              <a:rPr lang="nl-NL"/>
              <a:pPr/>
              <a:t>‹nr.›</a:t>
            </a:fld>
            <a:endParaRPr lang="nl-NL"/>
          </a:p>
        </p:txBody>
      </p:sp>
      <p:sp>
        <p:nvSpPr>
          <p:cNvPr id="6" name="Tijdelijke aanduiding voor datum 5"/>
          <p:cNvSpPr>
            <a:spLocks noGrp="1"/>
          </p:cNvSpPr>
          <p:nvPr>
            <p:ph type="dt" sz="half" idx="12"/>
          </p:nvPr>
        </p:nvSpPr>
        <p:spPr/>
        <p:txBody>
          <a:bodyPr/>
          <a:lstStyle>
            <a:lvl1pPr>
              <a:defRPr/>
            </a:lvl1pPr>
          </a:lstStyle>
          <a:p>
            <a:fld id="{CE78A39A-4C99-4BCD-B018-36BE006FADB3}" type="datetime4">
              <a:rPr lang="nl-NL" smtClean="0"/>
              <a:pPr/>
              <a:t>12 februari 2014</a:t>
            </a:fld>
            <a:endParaRPr lang="nl-NL" dirty="0"/>
          </a:p>
        </p:txBody>
      </p:sp>
      <p:sp>
        <p:nvSpPr>
          <p:cNvPr id="12"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4653755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dianummer 4"/>
          <p:cNvSpPr>
            <a:spLocks noGrp="1"/>
          </p:cNvSpPr>
          <p:nvPr>
            <p:ph type="sldNum" sz="quarter" idx="11"/>
          </p:nvPr>
        </p:nvSpPr>
        <p:spPr/>
        <p:txBody>
          <a:bodyPr/>
          <a:lstStyle>
            <a:lvl1pPr>
              <a:defRPr/>
            </a:lvl1pPr>
          </a:lstStyle>
          <a:p>
            <a:fld id="{DBD84257-ED32-48C1-8368-C36FAEBD5AE4}" type="slidenum">
              <a:rPr lang="nl-NL"/>
              <a:pPr/>
              <a:t>‹nr.›</a:t>
            </a:fld>
            <a:endParaRPr lang="nl-NL"/>
          </a:p>
        </p:txBody>
      </p:sp>
      <p:sp>
        <p:nvSpPr>
          <p:cNvPr id="6" name="Tijdelijke aanduiding voor datum 5"/>
          <p:cNvSpPr>
            <a:spLocks noGrp="1"/>
          </p:cNvSpPr>
          <p:nvPr>
            <p:ph type="dt" sz="half" idx="12"/>
          </p:nvPr>
        </p:nvSpPr>
        <p:spPr/>
        <p:txBody>
          <a:bodyPr/>
          <a:lstStyle>
            <a:lvl1pPr>
              <a:defRPr/>
            </a:lvl1pPr>
          </a:lstStyle>
          <a:p>
            <a:fld id="{B6B6BDDF-2A89-4039-BE8A-509CE46CCAE6}" type="datetime4">
              <a:rPr lang="nl-NL" smtClean="0"/>
              <a:pPr/>
              <a:t>12 februari 2014</a:t>
            </a:fld>
            <a:endParaRPr lang="nl-NL" dirty="0"/>
          </a:p>
        </p:txBody>
      </p:sp>
      <p:sp>
        <p:nvSpPr>
          <p:cNvPr id="7"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35077062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66725" y="2068513"/>
            <a:ext cx="4124325" cy="4138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743450" y="2068513"/>
            <a:ext cx="4124325" cy="4138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dianummer 5"/>
          <p:cNvSpPr>
            <a:spLocks noGrp="1"/>
          </p:cNvSpPr>
          <p:nvPr>
            <p:ph type="sldNum" sz="quarter" idx="11"/>
          </p:nvPr>
        </p:nvSpPr>
        <p:spPr/>
        <p:txBody>
          <a:bodyPr/>
          <a:lstStyle>
            <a:lvl1pPr>
              <a:defRPr/>
            </a:lvl1pPr>
          </a:lstStyle>
          <a:p>
            <a:fld id="{EAEFCD2F-3854-4509-94B1-251D221B176A}" type="slidenum">
              <a:rPr lang="nl-NL"/>
              <a:pPr/>
              <a:t>‹nr.›</a:t>
            </a:fld>
            <a:endParaRPr lang="nl-NL"/>
          </a:p>
        </p:txBody>
      </p:sp>
      <p:sp>
        <p:nvSpPr>
          <p:cNvPr id="7" name="Tijdelijke aanduiding voor datum 6"/>
          <p:cNvSpPr>
            <a:spLocks noGrp="1"/>
          </p:cNvSpPr>
          <p:nvPr>
            <p:ph type="dt" sz="half" idx="12"/>
          </p:nvPr>
        </p:nvSpPr>
        <p:spPr/>
        <p:txBody>
          <a:bodyPr/>
          <a:lstStyle>
            <a:lvl1pPr>
              <a:defRPr/>
            </a:lvl1pPr>
          </a:lstStyle>
          <a:p>
            <a:fld id="{A31DF2BC-8A43-4914-9A84-B7BDC8E802FB}" type="datetime4">
              <a:rPr lang="nl-NL" smtClean="0"/>
              <a:pPr/>
              <a:t>12 februari 2014</a:t>
            </a:fld>
            <a:endParaRPr lang="nl-NL" dirty="0"/>
          </a:p>
        </p:txBody>
      </p:sp>
      <p:sp>
        <p:nvSpPr>
          <p:cNvPr id="8"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4040972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8" name="Tijdelijke aanduiding voor dianummer 7"/>
          <p:cNvSpPr>
            <a:spLocks noGrp="1"/>
          </p:cNvSpPr>
          <p:nvPr>
            <p:ph type="sldNum" sz="quarter" idx="11"/>
          </p:nvPr>
        </p:nvSpPr>
        <p:spPr/>
        <p:txBody>
          <a:bodyPr/>
          <a:lstStyle>
            <a:lvl1pPr>
              <a:defRPr/>
            </a:lvl1pPr>
          </a:lstStyle>
          <a:p>
            <a:fld id="{1E8DFE5E-4DF5-4E22-BF27-B57155238CA5}" type="slidenum">
              <a:rPr lang="nl-NL"/>
              <a:pPr/>
              <a:t>‹nr.›</a:t>
            </a:fld>
            <a:endParaRPr lang="nl-NL"/>
          </a:p>
        </p:txBody>
      </p:sp>
      <p:sp>
        <p:nvSpPr>
          <p:cNvPr id="9" name="Tijdelijke aanduiding voor datum 8"/>
          <p:cNvSpPr>
            <a:spLocks noGrp="1"/>
          </p:cNvSpPr>
          <p:nvPr>
            <p:ph type="dt" sz="half" idx="12"/>
          </p:nvPr>
        </p:nvSpPr>
        <p:spPr/>
        <p:txBody>
          <a:bodyPr/>
          <a:lstStyle>
            <a:lvl1pPr>
              <a:defRPr/>
            </a:lvl1pPr>
          </a:lstStyle>
          <a:p>
            <a:fld id="{166882B7-EDFC-4F48-8AF5-E70F44ED6812}" type="datetime4">
              <a:rPr lang="nl-NL" smtClean="0"/>
              <a:pPr/>
              <a:t>12 februari 2014</a:t>
            </a:fld>
            <a:endParaRPr lang="nl-NL" dirty="0"/>
          </a:p>
        </p:txBody>
      </p:sp>
      <p:sp>
        <p:nvSpPr>
          <p:cNvPr id="10" name="Rectangle 6"/>
          <p:cNvSpPr>
            <a:spLocks noGrp="1" noChangeArrowheads="1"/>
          </p:cNvSpPr>
          <p:nvPr>
            <p:ph type="ftr" sz="quarter" idx="1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3536524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‹nr.›</a:t>
            </a:fld>
            <a:endParaRPr lang="nl-NL"/>
          </a:p>
        </p:txBody>
      </p:sp>
    </p:spTree>
    <p:extLst>
      <p:ext uri="{BB962C8B-B14F-4D97-AF65-F5344CB8AC3E}">
        <p14:creationId xmlns:p14="http://schemas.microsoft.com/office/powerpoint/2010/main" val="31420762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4" name="Tijdelijke aanduiding voor dianummer 3"/>
          <p:cNvSpPr>
            <a:spLocks noGrp="1"/>
          </p:cNvSpPr>
          <p:nvPr>
            <p:ph type="sldNum" sz="quarter" idx="11"/>
          </p:nvPr>
        </p:nvSpPr>
        <p:spPr/>
        <p:txBody>
          <a:bodyPr/>
          <a:lstStyle>
            <a:lvl1pPr>
              <a:defRPr/>
            </a:lvl1pPr>
          </a:lstStyle>
          <a:p>
            <a:fld id="{632C4F18-1084-43BB-8F0C-8DDEC76DCA47}" type="slidenum">
              <a:rPr lang="nl-NL"/>
              <a:pPr/>
              <a:t>‹nr.›</a:t>
            </a:fld>
            <a:endParaRPr lang="nl-NL"/>
          </a:p>
        </p:txBody>
      </p:sp>
      <p:sp>
        <p:nvSpPr>
          <p:cNvPr id="5" name="Tijdelijke aanduiding voor datum 4"/>
          <p:cNvSpPr>
            <a:spLocks noGrp="1"/>
          </p:cNvSpPr>
          <p:nvPr>
            <p:ph type="dt" sz="half" idx="12"/>
          </p:nvPr>
        </p:nvSpPr>
        <p:spPr/>
        <p:txBody>
          <a:bodyPr/>
          <a:lstStyle>
            <a:lvl1pPr>
              <a:defRPr/>
            </a:lvl1pPr>
          </a:lstStyle>
          <a:p>
            <a:fld id="{BDBC99A0-50CB-43C2-A15A-7A72FC1B949A}" type="datetime4">
              <a:rPr lang="nl-NL" smtClean="0"/>
              <a:pPr/>
              <a:t>12 februari 2014</a:t>
            </a:fld>
            <a:endParaRPr lang="nl-NL" dirty="0"/>
          </a:p>
        </p:txBody>
      </p:sp>
      <p:sp>
        <p:nvSpPr>
          <p:cNvPr id="6"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4187207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1"/>
          </p:nvPr>
        </p:nvSpPr>
        <p:spPr/>
        <p:txBody>
          <a:bodyPr/>
          <a:lstStyle>
            <a:lvl1pPr>
              <a:defRPr/>
            </a:lvl1pPr>
          </a:lstStyle>
          <a:p>
            <a:fld id="{53FF4269-9A2A-402C-95A8-1E64AE3A37F9}" type="slidenum">
              <a:rPr lang="nl-NL"/>
              <a:pPr/>
              <a:t>‹nr.›</a:t>
            </a:fld>
            <a:endParaRPr lang="nl-NL"/>
          </a:p>
        </p:txBody>
      </p:sp>
      <p:sp>
        <p:nvSpPr>
          <p:cNvPr id="4" name="Tijdelijke aanduiding voor datum 3"/>
          <p:cNvSpPr>
            <a:spLocks noGrp="1"/>
          </p:cNvSpPr>
          <p:nvPr>
            <p:ph type="dt" sz="half" idx="12"/>
          </p:nvPr>
        </p:nvSpPr>
        <p:spPr/>
        <p:txBody>
          <a:bodyPr/>
          <a:lstStyle>
            <a:lvl1pPr>
              <a:defRPr/>
            </a:lvl1pPr>
          </a:lstStyle>
          <a:p>
            <a:fld id="{8328D42C-744F-47AE-9729-62D2907478C0}" type="datetime4">
              <a:rPr lang="nl-NL" smtClean="0"/>
              <a:pPr/>
              <a:t>12 februari 2014</a:t>
            </a:fld>
            <a:endParaRPr lang="nl-NL" dirty="0"/>
          </a:p>
        </p:txBody>
      </p:sp>
      <p:sp>
        <p:nvSpPr>
          <p:cNvPr id="5"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8592616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dianummer 5"/>
          <p:cNvSpPr>
            <a:spLocks noGrp="1"/>
          </p:cNvSpPr>
          <p:nvPr>
            <p:ph type="sldNum" sz="quarter" idx="11"/>
          </p:nvPr>
        </p:nvSpPr>
        <p:spPr/>
        <p:txBody>
          <a:bodyPr/>
          <a:lstStyle>
            <a:lvl1pPr>
              <a:defRPr/>
            </a:lvl1pPr>
          </a:lstStyle>
          <a:p>
            <a:fld id="{9BE2487A-4EC9-4160-846D-E5DD7CFD4F63}" type="slidenum">
              <a:rPr lang="nl-NL"/>
              <a:pPr/>
              <a:t>‹nr.›</a:t>
            </a:fld>
            <a:endParaRPr lang="nl-NL"/>
          </a:p>
        </p:txBody>
      </p:sp>
      <p:sp>
        <p:nvSpPr>
          <p:cNvPr id="7" name="Tijdelijke aanduiding voor datum 6"/>
          <p:cNvSpPr>
            <a:spLocks noGrp="1"/>
          </p:cNvSpPr>
          <p:nvPr>
            <p:ph type="dt" sz="half" idx="12"/>
          </p:nvPr>
        </p:nvSpPr>
        <p:spPr/>
        <p:txBody>
          <a:bodyPr/>
          <a:lstStyle>
            <a:lvl1pPr>
              <a:defRPr/>
            </a:lvl1pPr>
          </a:lstStyle>
          <a:p>
            <a:fld id="{55E3D685-99AE-4B48-89D7-929B7FE72527}" type="datetime4">
              <a:rPr lang="nl-NL" smtClean="0"/>
              <a:pPr/>
              <a:t>12 februari 2014</a:t>
            </a:fld>
            <a:endParaRPr lang="nl-NL" dirty="0"/>
          </a:p>
        </p:txBody>
      </p:sp>
    </p:spTree>
    <p:extLst>
      <p:ext uri="{BB962C8B-B14F-4D97-AF65-F5344CB8AC3E}">
        <p14:creationId xmlns:p14="http://schemas.microsoft.com/office/powerpoint/2010/main" val="3674074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dianummer 5"/>
          <p:cNvSpPr>
            <a:spLocks noGrp="1"/>
          </p:cNvSpPr>
          <p:nvPr>
            <p:ph type="sldNum" sz="quarter" idx="11"/>
          </p:nvPr>
        </p:nvSpPr>
        <p:spPr/>
        <p:txBody>
          <a:bodyPr/>
          <a:lstStyle>
            <a:lvl1pPr>
              <a:defRPr/>
            </a:lvl1pPr>
          </a:lstStyle>
          <a:p>
            <a:fld id="{2FCDE4C3-FD53-4754-8387-ED0250ADD0EA}" type="slidenum">
              <a:rPr lang="nl-NL"/>
              <a:pPr/>
              <a:t>‹nr.›</a:t>
            </a:fld>
            <a:endParaRPr lang="nl-NL"/>
          </a:p>
        </p:txBody>
      </p:sp>
      <p:sp>
        <p:nvSpPr>
          <p:cNvPr id="7" name="Tijdelijke aanduiding voor datum 6"/>
          <p:cNvSpPr>
            <a:spLocks noGrp="1"/>
          </p:cNvSpPr>
          <p:nvPr>
            <p:ph type="dt" sz="half" idx="12"/>
          </p:nvPr>
        </p:nvSpPr>
        <p:spPr/>
        <p:txBody>
          <a:bodyPr/>
          <a:lstStyle>
            <a:lvl1pPr>
              <a:defRPr/>
            </a:lvl1pPr>
          </a:lstStyle>
          <a:p>
            <a:fld id="{A448838B-8E2F-4CBB-AF86-AF7B5DEE893A}" type="datetime4">
              <a:rPr lang="nl-NL" smtClean="0"/>
              <a:pPr/>
              <a:t>12 februari 2014</a:t>
            </a:fld>
            <a:endParaRPr lang="nl-NL" dirty="0"/>
          </a:p>
        </p:txBody>
      </p:sp>
      <p:sp>
        <p:nvSpPr>
          <p:cNvPr id="8"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15391200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ianummer 4"/>
          <p:cNvSpPr>
            <a:spLocks noGrp="1"/>
          </p:cNvSpPr>
          <p:nvPr>
            <p:ph type="sldNum" sz="quarter" idx="11"/>
          </p:nvPr>
        </p:nvSpPr>
        <p:spPr/>
        <p:txBody>
          <a:bodyPr/>
          <a:lstStyle>
            <a:lvl1pPr>
              <a:defRPr/>
            </a:lvl1pPr>
          </a:lstStyle>
          <a:p>
            <a:fld id="{294D3DCD-78F2-4C02-80EF-E6C3442401A7}" type="slidenum">
              <a:rPr lang="nl-NL"/>
              <a:pPr/>
              <a:t>‹nr.›</a:t>
            </a:fld>
            <a:endParaRPr lang="nl-NL"/>
          </a:p>
        </p:txBody>
      </p:sp>
      <p:sp>
        <p:nvSpPr>
          <p:cNvPr id="6" name="Tijdelijke aanduiding voor datum 5"/>
          <p:cNvSpPr>
            <a:spLocks noGrp="1"/>
          </p:cNvSpPr>
          <p:nvPr>
            <p:ph type="dt" sz="half" idx="12"/>
          </p:nvPr>
        </p:nvSpPr>
        <p:spPr/>
        <p:txBody>
          <a:bodyPr/>
          <a:lstStyle>
            <a:lvl1pPr>
              <a:defRPr/>
            </a:lvl1pPr>
          </a:lstStyle>
          <a:p>
            <a:fld id="{2B6E0780-654D-4B62-A6BB-603CE28FA527}" type="datetime4">
              <a:rPr lang="nl-NL" smtClean="0"/>
              <a:pPr/>
              <a:t>12 februari 2014</a:t>
            </a:fld>
            <a:endParaRPr lang="nl-NL" dirty="0"/>
          </a:p>
        </p:txBody>
      </p:sp>
      <p:sp>
        <p:nvSpPr>
          <p:cNvPr id="7"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27545163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767513" y="1293813"/>
            <a:ext cx="2100262" cy="4913312"/>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66725" y="1293813"/>
            <a:ext cx="6148388" cy="4913312"/>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ianummer 4"/>
          <p:cNvSpPr>
            <a:spLocks noGrp="1"/>
          </p:cNvSpPr>
          <p:nvPr>
            <p:ph type="sldNum" sz="quarter" idx="11"/>
          </p:nvPr>
        </p:nvSpPr>
        <p:spPr/>
        <p:txBody>
          <a:bodyPr/>
          <a:lstStyle>
            <a:lvl1pPr>
              <a:defRPr/>
            </a:lvl1pPr>
          </a:lstStyle>
          <a:p>
            <a:fld id="{0FEBBB1C-FD6D-4964-872D-637C2E61DE24}" type="slidenum">
              <a:rPr lang="nl-NL"/>
              <a:pPr/>
              <a:t>‹nr.›</a:t>
            </a:fld>
            <a:endParaRPr lang="nl-NL"/>
          </a:p>
        </p:txBody>
      </p:sp>
      <p:sp>
        <p:nvSpPr>
          <p:cNvPr id="6" name="Tijdelijke aanduiding voor datum 5"/>
          <p:cNvSpPr>
            <a:spLocks noGrp="1"/>
          </p:cNvSpPr>
          <p:nvPr>
            <p:ph type="dt" sz="half" idx="12"/>
          </p:nvPr>
        </p:nvSpPr>
        <p:spPr/>
        <p:txBody>
          <a:bodyPr/>
          <a:lstStyle>
            <a:lvl1pPr>
              <a:defRPr/>
            </a:lvl1pPr>
          </a:lstStyle>
          <a:p>
            <a:fld id="{D3824C36-7F26-413F-9F18-8694431975CF}" type="datetime4">
              <a:rPr lang="nl-NL" smtClean="0"/>
              <a:pPr/>
              <a:t>12 februari 2014</a:t>
            </a:fld>
            <a:endParaRPr lang="nl-NL" dirty="0"/>
          </a:p>
        </p:txBody>
      </p:sp>
      <p:sp>
        <p:nvSpPr>
          <p:cNvPr id="7"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27950291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a:xfrm>
            <a:off x="466725" y="1293813"/>
            <a:ext cx="8401050" cy="492125"/>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466725" y="2068513"/>
            <a:ext cx="4124325" cy="413861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743450" y="2068513"/>
            <a:ext cx="4124325" cy="4138612"/>
          </a:xfrm>
        </p:spPr>
        <p:txBody>
          <a:bodyPr/>
          <a:lstStyle/>
          <a:p>
            <a:r>
              <a:rPr lang="nl-NL" smtClean="0"/>
              <a:t>Klik op het pictogram als u een illustratie wilt toevoegen</a:t>
            </a:r>
            <a:endParaRPr lang="nl-NL"/>
          </a:p>
        </p:txBody>
      </p:sp>
      <p:sp>
        <p:nvSpPr>
          <p:cNvPr id="6" name="Tijdelijke aanduiding voor dianummer 5"/>
          <p:cNvSpPr>
            <a:spLocks noGrp="1"/>
          </p:cNvSpPr>
          <p:nvPr>
            <p:ph type="sldNum" sz="quarter" idx="11"/>
          </p:nvPr>
        </p:nvSpPr>
        <p:spPr>
          <a:xfrm>
            <a:off x="466725" y="6611938"/>
            <a:ext cx="1905000" cy="119062"/>
          </a:xfrm>
        </p:spPr>
        <p:txBody>
          <a:bodyPr/>
          <a:lstStyle>
            <a:lvl1pPr>
              <a:defRPr/>
            </a:lvl1pPr>
          </a:lstStyle>
          <a:p>
            <a:fld id="{C0E4B359-E2E3-44DC-A349-1126A74EF1B4}" type="slidenum">
              <a:rPr lang="nl-NL"/>
              <a:pPr/>
              <a:t>‹nr.›</a:t>
            </a:fld>
            <a:endParaRPr lang="nl-NL"/>
          </a:p>
        </p:txBody>
      </p:sp>
      <p:sp>
        <p:nvSpPr>
          <p:cNvPr id="7" name="Tijdelijke aanduiding voor datum 6"/>
          <p:cNvSpPr>
            <a:spLocks noGrp="1"/>
          </p:cNvSpPr>
          <p:nvPr>
            <p:ph type="dt" sz="half" idx="12"/>
          </p:nvPr>
        </p:nvSpPr>
        <p:spPr>
          <a:xfrm>
            <a:off x="7264400" y="6611938"/>
            <a:ext cx="1508125" cy="119062"/>
          </a:xfrm>
        </p:spPr>
        <p:txBody>
          <a:bodyPr/>
          <a:lstStyle>
            <a:lvl1pPr>
              <a:defRPr/>
            </a:lvl1pPr>
          </a:lstStyle>
          <a:p>
            <a:fld id="{DBD31B11-F223-4A7F-98AB-1298E820D8C6}" type="datetime4">
              <a:rPr lang="nl-NL" smtClean="0"/>
              <a:pPr/>
              <a:t>12 februari 2014</a:t>
            </a:fld>
            <a:endParaRPr lang="nl-NL" dirty="0"/>
          </a:p>
        </p:txBody>
      </p:sp>
      <p:sp>
        <p:nvSpPr>
          <p:cNvPr id="8" name="Rectangle 6"/>
          <p:cNvSpPr>
            <a:spLocks noGrp="1" noChangeArrowheads="1"/>
          </p:cNvSpPr>
          <p:nvPr>
            <p:ph type="ftr" sz="quarter" idx="3"/>
          </p:nvPr>
        </p:nvSpPr>
        <p:spPr bwMode="auto">
          <a:xfrm>
            <a:off x="4355976" y="6525344"/>
            <a:ext cx="3097337"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3714665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35561846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3810245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503411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‹nr.›</a:t>
            </a:fld>
            <a:endParaRPr lang="nl-NL"/>
          </a:p>
        </p:txBody>
      </p:sp>
    </p:spTree>
    <p:extLst>
      <p:ext uri="{BB962C8B-B14F-4D97-AF65-F5344CB8AC3E}">
        <p14:creationId xmlns:p14="http://schemas.microsoft.com/office/powerpoint/2010/main" val="40117266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7710880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10285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5727030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0546269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4489096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919140149"/>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315715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3391296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1191969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95430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‹nr.›</a:t>
            </a:fld>
            <a:endParaRPr lang="nl-NL"/>
          </a:p>
        </p:txBody>
      </p:sp>
    </p:spTree>
    <p:extLst>
      <p:ext uri="{BB962C8B-B14F-4D97-AF65-F5344CB8AC3E}">
        <p14:creationId xmlns:p14="http://schemas.microsoft.com/office/powerpoint/2010/main" val="1390320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7891051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6126528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dirty="0">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1857636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8904876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6251856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solidFill>
                <a:srgbClr val="FFFFFF"/>
              </a:solidFill>
            </a:endParaRPr>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7544507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4" name="Tijdelijke aanduiding voor voettekst 3"/>
          <p:cNvSpPr>
            <a:spLocks noGrp="1"/>
          </p:cNvSpPr>
          <p:nvPr>
            <p:ph type="ftr" sz="quarter" idx="11"/>
          </p:nvPr>
        </p:nvSpPr>
        <p:spPr/>
        <p:txBody>
          <a:bodyPr/>
          <a:lstStyle>
            <a:lvl1pPr>
              <a:defRPr/>
            </a:lvl1p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42428460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solidFill>
                <a:srgbClr val="FFFFFF"/>
              </a:solidFill>
            </a:endParaRPr>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4056862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3596110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54889504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‹nr.›</a:t>
            </a:fld>
            <a:endParaRPr lang="nl-NL"/>
          </a:p>
        </p:txBody>
      </p:sp>
    </p:spTree>
    <p:extLst>
      <p:ext uri="{BB962C8B-B14F-4D97-AF65-F5344CB8AC3E}">
        <p14:creationId xmlns:p14="http://schemas.microsoft.com/office/powerpoint/2010/main" val="6554113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37498044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6" name="Tijdelijke aanduiding voor voettekst 5"/>
          <p:cNvSpPr>
            <a:spLocks noGrp="1"/>
          </p:cNvSpPr>
          <p:nvPr>
            <p:ph type="ftr" sz="quarter" idx="11"/>
          </p:nvPr>
        </p:nvSpPr>
        <p:spPr/>
        <p:txBody>
          <a:bodyPr/>
          <a:lstStyle>
            <a:lvl1pPr>
              <a:defRPr/>
            </a:lvl1pPr>
          </a:lstStyle>
          <a:p>
            <a:endParaRPr lang="nl-NL">
              <a:solidFill>
                <a:srgbClr val="FFFFFF"/>
              </a:solidFill>
            </a:endParaRPr>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24038711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180622644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voettekst 4"/>
          <p:cNvSpPr>
            <a:spLocks noGrp="1"/>
          </p:cNvSpPr>
          <p:nvPr>
            <p:ph type="ftr" sz="quarter" idx="11"/>
          </p:nvPr>
        </p:nvSpPr>
        <p:spPr/>
        <p:txBody>
          <a:bodyPr/>
          <a:lstStyle>
            <a:lvl1pPr>
              <a:defRPr/>
            </a:lvl1pPr>
          </a:lstStyle>
          <a:p>
            <a:endParaRPr lang="nl-NL">
              <a:solidFill>
                <a:srgbClr val="FFFFFF"/>
              </a:solidFill>
            </a:endParaRPr>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8941824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nl-NL" sz="2400">
              <a:solidFill>
                <a:srgbClr val="FFFFFF"/>
              </a:solidFill>
            </a:endParaRPr>
          </a:p>
        </p:txBody>
      </p:sp>
      <p:sp>
        <p:nvSpPr>
          <p:cNvPr id="4" name="Tijdelijke aanduiding voor voettekst 3"/>
          <p:cNvSpPr>
            <a:spLocks noGrp="1"/>
          </p:cNvSpPr>
          <p:nvPr>
            <p:ph type="ftr" sz="quarter" idx="11"/>
          </p:nvPr>
        </p:nvSpPr>
        <p:spPr/>
        <p:txBody>
          <a:bodyPr/>
          <a:lstStyle/>
          <a:p>
            <a:endParaRPr lang="nl-NL">
              <a:solidFill>
                <a:srgbClr val="FFFFFF"/>
              </a:solidFill>
            </a:endParaRPr>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solidFill>
                  <a:srgbClr val="D0E8F8"/>
                </a:solidFill>
              </a:rPr>
              <a:pPr/>
              <a:t>‹nr.›</a:t>
            </a:fld>
            <a:endParaRPr lang="nl-NL">
              <a:solidFill>
                <a:srgbClr val="D0E8F8"/>
              </a:solidFill>
            </a:endParaRPr>
          </a:p>
        </p:txBody>
      </p:sp>
    </p:spTree>
    <p:extLst>
      <p:ext uri="{BB962C8B-B14F-4D97-AF65-F5344CB8AC3E}">
        <p14:creationId xmlns:p14="http://schemas.microsoft.com/office/powerpoint/2010/main" val="867486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‹nr.›</a:t>
            </a:fld>
            <a:endParaRPr lang="nl-NL"/>
          </a:p>
        </p:txBody>
      </p:sp>
    </p:spTree>
    <p:extLst>
      <p:ext uri="{BB962C8B-B14F-4D97-AF65-F5344CB8AC3E}">
        <p14:creationId xmlns:p14="http://schemas.microsoft.com/office/powerpoint/2010/main" val="3169153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‹nr.›</a:t>
            </a:fld>
            <a:endParaRPr lang="nl-NL"/>
          </a:p>
        </p:txBody>
      </p:sp>
    </p:spTree>
    <p:extLst>
      <p:ext uri="{BB962C8B-B14F-4D97-AF65-F5344CB8AC3E}">
        <p14:creationId xmlns:p14="http://schemas.microsoft.com/office/powerpoint/2010/main" val="2328886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‹nr.›</a:t>
            </a:fld>
            <a:endParaRPr lang="nl-NL"/>
          </a:p>
        </p:txBody>
      </p:sp>
    </p:spTree>
    <p:extLst>
      <p:ext uri="{BB962C8B-B14F-4D97-AF65-F5344CB8AC3E}">
        <p14:creationId xmlns:p14="http://schemas.microsoft.com/office/powerpoint/2010/main" val="24766292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Eind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Tree>
    <p:extLst>
      <p:ext uri="{BB962C8B-B14F-4D97-AF65-F5344CB8AC3E}">
        <p14:creationId xmlns:p14="http://schemas.microsoft.com/office/powerpoint/2010/main" val="30251678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1.emf"/><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theme" Target="../theme/theme3.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2" Type="http://schemas.openxmlformats.org/officeDocument/2006/relationships/slideLayout" Target="../slideLayouts/slideLayout42.xml"/><Relationship Id="rId16" Type="http://schemas.openxmlformats.org/officeDocument/2006/relationships/image" Target="../media/image1.emf"/><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theme" Target="../theme/theme4.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pPr/>
              <a:t>‹nr.›</a:t>
            </a:fld>
            <a:endParaRPr lang="nl-NL" dirty="0"/>
          </a:p>
        </p:txBody>
      </p:sp>
    </p:spTree>
    <p:extLst>
      <p:ext uri="{BB962C8B-B14F-4D97-AF65-F5344CB8AC3E}">
        <p14:creationId xmlns:p14="http://schemas.microsoft.com/office/powerpoint/2010/main" val="397040044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60"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0"/>
            <a:ext cx="9144000" cy="1011238"/>
          </a:xfrm>
          <a:prstGeom prst="rect">
            <a:avLst/>
          </a:prstGeom>
          <a:solidFill>
            <a:schemeClr val="accent1"/>
          </a:solidFill>
          <a:ln w="9525">
            <a:noFill/>
            <a:miter lim="800000"/>
            <a:headEnd/>
            <a:tailEnd/>
          </a:ln>
          <a:effectLst/>
        </p:spPr>
        <p:txBody>
          <a:bodyPr wrap="none" anchor="ctr"/>
          <a:lstStyle/>
          <a:p>
            <a:endParaRPr lang="nl-NL" sz="2400">
              <a:solidFill>
                <a:srgbClr val="000000"/>
              </a:solidFill>
              <a:latin typeface="Times New Roman" charset="0"/>
            </a:endParaRPr>
          </a:p>
        </p:txBody>
      </p:sp>
      <p:sp>
        <p:nvSpPr>
          <p:cNvPr id="9219" name="Rectangle 3"/>
          <p:cNvSpPr>
            <a:spLocks noChangeArrowheads="1"/>
          </p:cNvSpPr>
          <p:nvPr/>
        </p:nvSpPr>
        <p:spPr bwMode="auto">
          <a:xfrm>
            <a:off x="0" y="6350000"/>
            <a:ext cx="9144000" cy="508000"/>
          </a:xfrm>
          <a:prstGeom prst="rect">
            <a:avLst/>
          </a:prstGeom>
          <a:solidFill>
            <a:schemeClr val="accent1"/>
          </a:solidFill>
          <a:ln w="9525">
            <a:noFill/>
            <a:miter lim="800000"/>
            <a:headEnd/>
            <a:tailEnd/>
          </a:ln>
          <a:effectLst/>
        </p:spPr>
        <p:txBody>
          <a:bodyPr wrap="none" anchor="ctr"/>
          <a:lstStyle/>
          <a:p>
            <a:endParaRPr lang="nl-NL" sz="2400">
              <a:solidFill>
                <a:srgbClr val="000000"/>
              </a:solidFill>
              <a:latin typeface="Times New Roman" charset="0"/>
            </a:endParaRPr>
          </a:p>
        </p:txBody>
      </p:sp>
      <p:sp>
        <p:nvSpPr>
          <p:cNvPr id="9220" name="Rectangle 4"/>
          <p:cNvSpPr>
            <a:spLocks noGrp="1" noChangeArrowheads="1"/>
          </p:cNvSpPr>
          <p:nvPr>
            <p:ph type="title"/>
          </p:nvPr>
        </p:nvSpPr>
        <p:spPr bwMode="auto">
          <a:xfrm>
            <a:off x="466725" y="1293813"/>
            <a:ext cx="8401050" cy="4921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p>
            <a:pPr lvl="0"/>
            <a:r>
              <a:rPr lang="nl-NL" smtClean="0"/>
              <a:t>Klik om het opmaakprofiel van de modeltitel te bewerken</a:t>
            </a:r>
          </a:p>
        </p:txBody>
      </p:sp>
      <p:sp>
        <p:nvSpPr>
          <p:cNvPr id="9221" name="Rectangle 5"/>
          <p:cNvSpPr>
            <a:spLocks noGrp="1" noChangeArrowheads="1"/>
          </p:cNvSpPr>
          <p:nvPr>
            <p:ph type="body" idx="1"/>
          </p:nvPr>
        </p:nvSpPr>
        <p:spPr bwMode="auto">
          <a:xfrm>
            <a:off x="466725" y="2068513"/>
            <a:ext cx="8401050" cy="41386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9223" name="Rectangle 7"/>
          <p:cNvSpPr>
            <a:spLocks noGrp="1" noChangeArrowheads="1"/>
          </p:cNvSpPr>
          <p:nvPr>
            <p:ph type="sldNum" sz="quarter" idx="4"/>
          </p:nvPr>
        </p:nvSpPr>
        <p:spPr bwMode="auto">
          <a:xfrm>
            <a:off x="466725" y="6611938"/>
            <a:ext cx="1905000" cy="119062"/>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defRPr sz="1000">
                <a:solidFill>
                  <a:srgbClr val="FFFFFF"/>
                </a:solidFill>
                <a:latin typeface="+mn-lt"/>
                <a:cs typeface="Arial" charset="0"/>
              </a:defRPr>
            </a:lvl1pPr>
          </a:lstStyle>
          <a:p>
            <a:fld id="{A7767DB5-9DBB-4547-9226-1DA966EC9086}" type="slidenum">
              <a:rPr lang="nl-NL"/>
              <a:pPr/>
              <a:t>‹nr.›</a:t>
            </a:fld>
            <a:endParaRPr lang="nl-NL"/>
          </a:p>
        </p:txBody>
      </p:sp>
      <p:sp>
        <p:nvSpPr>
          <p:cNvPr id="11" name="shpTitel"/>
          <p:cNvSpPr>
            <a:spLocks noGrp="1" noChangeArrowheads="1"/>
          </p:cNvSpPr>
          <p:nvPr>
            <p:ph type="dt" sz="half" idx="2"/>
          </p:nvPr>
        </p:nvSpPr>
        <p:spPr bwMode="auto">
          <a:xfrm>
            <a:off x="7264400" y="6611938"/>
            <a:ext cx="1508125" cy="119062"/>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lgn="r" defTabSz="608013" eaLnBrk="0" hangingPunct="0">
              <a:defRPr sz="1000">
                <a:solidFill>
                  <a:srgbClr val="FFFFFF"/>
                </a:solidFill>
                <a:latin typeface="+mn-lt"/>
                <a:cs typeface="Arial" charset="0"/>
              </a:defRPr>
            </a:lvl1pPr>
          </a:lstStyle>
          <a:p>
            <a:fld id="{304E76BA-3E86-4990-863F-0FA9D596FAFB}" type="datetime4">
              <a:rPr lang="nl-NL" smtClean="0"/>
              <a:pPr/>
              <a:t>12 februari 2014</a:t>
            </a:fld>
            <a:endParaRPr lang="nl-NL" dirty="0"/>
          </a:p>
        </p:txBody>
      </p:sp>
      <p:pic>
        <p:nvPicPr>
          <p:cNvPr id="9225" name="Picture 9" descr="Z:\KA\Carma\DocSys\Customers\VenW Rijksbreed\Models\Presentaties\background_pictures\logo wit\RO_VW_diap.png"/>
          <p:cNvPicPr>
            <a:picLocks noChangeAspect="1" noChangeArrowheads="1"/>
          </p:cNvPicPr>
          <p:nvPr/>
        </p:nvPicPr>
        <p:blipFill>
          <a:blip r:embed="rId14" cstate="print"/>
          <a:srcRect l="46451" t="15443" r="46289" b="20656"/>
          <a:stretch>
            <a:fillRect/>
          </a:stretch>
        </p:blipFill>
        <p:spPr bwMode="auto">
          <a:xfrm>
            <a:off x="4376738" y="0"/>
            <a:ext cx="393700" cy="758825"/>
          </a:xfrm>
          <a:prstGeom prst="rect">
            <a:avLst/>
          </a:prstGeom>
          <a:noFill/>
          <a:ln w="9525">
            <a:noFill/>
            <a:miter lim="800000"/>
            <a:headEnd/>
            <a:tailEnd/>
          </a:ln>
        </p:spPr>
      </p:pic>
      <p:sp>
        <p:nvSpPr>
          <p:cNvPr id="10" name="Rectangle 6"/>
          <p:cNvSpPr>
            <a:spLocks noGrp="1" noChangeArrowheads="1"/>
          </p:cNvSpPr>
          <p:nvPr>
            <p:ph type="ftr" sz="quarter" idx="3"/>
          </p:nvPr>
        </p:nvSpPr>
        <p:spPr bwMode="auto">
          <a:xfrm>
            <a:off x="4355977" y="6525344"/>
            <a:ext cx="2736304" cy="205656"/>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608013" eaLnBrk="0" hangingPunct="0">
              <a:defRPr sz="1000">
                <a:solidFill>
                  <a:srgbClr val="FFFFFF"/>
                </a:solidFill>
                <a:latin typeface="+mn-lt"/>
                <a:cs typeface="Arial" charset="0"/>
              </a:defRPr>
            </a:lvl1pPr>
          </a:lstStyle>
          <a:p>
            <a:r>
              <a:rPr lang="nl-NL" dirty="0" smtClean="0"/>
              <a:t>Ministerie van Infrastructuur en Milieu</a:t>
            </a:r>
            <a:endParaRPr lang="nl-NL" dirty="0"/>
          </a:p>
        </p:txBody>
      </p:sp>
    </p:spTree>
    <p:extLst>
      <p:ext uri="{BB962C8B-B14F-4D97-AF65-F5344CB8AC3E}">
        <p14:creationId xmlns:p14="http://schemas.microsoft.com/office/powerpoint/2010/main" val="192324192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hf hdr="0"/>
  <p:txStyles>
    <p:titleStyle>
      <a:lvl1pPr algn="l" rtl="0" eaLnBrk="1" fontAlgn="base" hangingPunct="1">
        <a:spcBef>
          <a:spcPct val="0"/>
        </a:spcBef>
        <a:spcAft>
          <a:spcPct val="0"/>
        </a:spcAft>
        <a:defRPr sz="2600">
          <a:solidFill>
            <a:srgbClr val="CC003D"/>
          </a:solidFill>
          <a:latin typeface="+mj-lt"/>
          <a:ea typeface="+mj-ea"/>
          <a:cs typeface="+mj-cs"/>
        </a:defRPr>
      </a:lvl1pPr>
      <a:lvl2pPr algn="l" rtl="0" eaLnBrk="1" fontAlgn="base" hangingPunct="1">
        <a:spcBef>
          <a:spcPct val="0"/>
        </a:spcBef>
        <a:spcAft>
          <a:spcPct val="0"/>
        </a:spcAft>
        <a:defRPr sz="2600">
          <a:solidFill>
            <a:srgbClr val="CC003D"/>
          </a:solidFill>
          <a:latin typeface="Verdana" pitchFamily="34" charset="0"/>
        </a:defRPr>
      </a:lvl2pPr>
      <a:lvl3pPr algn="l" rtl="0" eaLnBrk="1" fontAlgn="base" hangingPunct="1">
        <a:spcBef>
          <a:spcPct val="0"/>
        </a:spcBef>
        <a:spcAft>
          <a:spcPct val="0"/>
        </a:spcAft>
        <a:defRPr sz="2600">
          <a:solidFill>
            <a:srgbClr val="CC003D"/>
          </a:solidFill>
          <a:latin typeface="Verdana" pitchFamily="34" charset="0"/>
        </a:defRPr>
      </a:lvl3pPr>
      <a:lvl4pPr algn="l" rtl="0" eaLnBrk="1" fontAlgn="base" hangingPunct="1">
        <a:spcBef>
          <a:spcPct val="0"/>
        </a:spcBef>
        <a:spcAft>
          <a:spcPct val="0"/>
        </a:spcAft>
        <a:defRPr sz="2600">
          <a:solidFill>
            <a:srgbClr val="CC003D"/>
          </a:solidFill>
          <a:latin typeface="Verdana" pitchFamily="34" charset="0"/>
        </a:defRPr>
      </a:lvl4pPr>
      <a:lvl5pPr algn="l" rtl="0" eaLnBrk="1" fontAlgn="base" hangingPunct="1">
        <a:spcBef>
          <a:spcPct val="0"/>
        </a:spcBef>
        <a:spcAft>
          <a:spcPct val="0"/>
        </a:spcAft>
        <a:defRPr sz="2600">
          <a:solidFill>
            <a:srgbClr val="CC003D"/>
          </a:solidFill>
          <a:latin typeface="Verdana" pitchFamily="34" charset="0"/>
        </a:defRPr>
      </a:lvl5pPr>
      <a:lvl6pPr marL="457200" algn="l" rtl="0" eaLnBrk="1" fontAlgn="base" hangingPunct="1">
        <a:spcBef>
          <a:spcPct val="0"/>
        </a:spcBef>
        <a:spcAft>
          <a:spcPct val="0"/>
        </a:spcAft>
        <a:defRPr sz="2600">
          <a:solidFill>
            <a:srgbClr val="CC003D"/>
          </a:solidFill>
          <a:latin typeface="Verdana" pitchFamily="34" charset="0"/>
        </a:defRPr>
      </a:lvl6pPr>
      <a:lvl7pPr marL="914400" algn="l" rtl="0" eaLnBrk="1" fontAlgn="base" hangingPunct="1">
        <a:spcBef>
          <a:spcPct val="0"/>
        </a:spcBef>
        <a:spcAft>
          <a:spcPct val="0"/>
        </a:spcAft>
        <a:defRPr sz="2600">
          <a:solidFill>
            <a:srgbClr val="CC003D"/>
          </a:solidFill>
          <a:latin typeface="Verdana" pitchFamily="34" charset="0"/>
        </a:defRPr>
      </a:lvl7pPr>
      <a:lvl8pPr marL="1371600" algn="l" rtl="0" eaLnBrk="1" fontAlgn="base" hangingPunct="1">
        <a:spcBef>
          <a:spcPct val="0"/>
        </a:spcBef>
        <a:spcAft>
          <a:spcPct val="0"/>
        </a:spcAft>
        <a:defRPr sz="2600">
          <a:solidFill>
            <a:srgbClr val="CC003D"/>
          </a:solidFill>
          <a:latin typeface="Verdana" pitchFamily="34" charset="0"/>
        </a:defRPr>
      </a:lvl8pPr>
      <a:lvl9pPr marL="1828800" algn="l" rtl="0" eaLnBrk="1" fontAlgn="base" hangingPunct="1">
        <a:spcBef>
          <a:spcPct val="0"/>
        </a:spcBef>
        <a:spcAft>
          <a:spcPct val="0"/>
        </a:spcAft>
        <a:defRPr sz="2600">
          <a:solidFill>
            <a:srgbClr val="CC003D"/>
          </a:solidFill>
          <a:latin typeface="Verdana" pitchFamily="34" charset="0"/>
        </a:defRPr>
      </a:lvl9pPr>
    </p:titleStyle>
    <p:bodyStyle>
      <a:lvl1pPr marL="342900" indent="-342900" algn="l" rtl="0" eaLnBrk="1" fontAlgn="base" hangingPunct="1">
        <a:spcBef>
          <a:spcPct val="20000"/>
        </a:spcBef>
        <a:spcAft>
          <a:spcPct val="0"/>
        </a:spcAft>
        <a:buChar char="•"/>
        <a:defRPr>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233852399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9" name="Rectangle 5"/>
          <p:cNvSpPr>
            <a:spLocks noGrp="1" noChangeArrowheads="1"/>
          </p:cNvSpPr>
          <p:nvPr>
            <p:ph type="ftr" sz="quarter" idx="3"/>
          </p:nvPr>
        </p:nvSpPr>
        <p:spPr bwMode="auto">
          <a:xfrm>
            <a:off x="4788024" y="6236419"/>
            <a:ext cx="3960439"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mn-lt"/>
              </a:defRPr>
            </a:lvl1pPr>
          </a:lstStyle>
          <a:p>
            <a:endParaRPr lang="nl-NL" dirty="0">
              <a:solidFill>
                <a:srgbClr val="FFFFFF"/>
              </a:solidFill>
            </a:endParaRPr>
          </a:p>
        </p:txBody>
      </p:sp>
      <p:sp>
        <p:nvSpPr>
          <p:cNvPr id="1030" name="Rectangle 6"/>
          <p:cNvSpPr>
            <a:spLocks noGrp="1" noChangeArrowheads="1"/>
          </p:cNvSpPr>
          <p:nvPr>
            <p:ph type="sldNum" sz="quarter" idx="4"/>
          </p:nvPr>
        </p:nvSpPr>
        <p:spPr bwMode="auto">
          <a:xfrm>
            <a:off x="395537" y="6237312"/>
            <a:ext cx="648072"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l">
              <a:defRPr sz="1400" b="1">
                <a:solidFill>
                  <a:schemeClr val="accent5"/>
                </a:solidFill>
                <a:latin typeface="+mn-lt"/>
              </a:defRPr>
            </a:lvl1pPr>
          </a:lstStyle>
          <a:p>
            <a:fld id="{DD4326B3-8991-FC4E-8214-194F99C920E3}" type="slidenum">
              <a:rPr lang="nl-NL" smtClean="0">
                <a:solidFill>
                  <a:srgbClr val="D0E8F8"/>
                </a:solidFill>
              </a:rPr>
              <a:pPr/>
              <a:t>‹nr.›</a:t>
            </a:fld>
            <a:endParaRPr lang="nl-NL" dirty="0">
              <a:solidFill>
                <a:srgbClr val="D0E8F8"/>
              </a:solidFill>
            </a:endParaRPr>
          </a:p>
        </p:txBody>
      </p:sp>
    </p:spTree>
    <p:extLst>
      <p:ext uri="{BB962C8B-B14F-4D97-AF65-F5344CB8AC3E}">
        <p14:creationId xmlns:p14="http://schemas.microsoft.com/office/powerpoint/2010/main" val="368205622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Lst>
  <p:timing>
    <p:tnLst>
      <p:par>
        <p:cTn id="1" dur="indefinite" restart="never" nodeType="tmRoot"/>
      </p:par>
    </p:tnLst>
  </p:timing>
  <p:hf hdr="0" ftr="0" dt="0"/>
  <p:txStyles>
    <p:titleStyle>
      <a:lvl1pPr algn="l" rtl="0" eaLnBrk="1" fontAlgn="base" hangingPunct="1">
        <a:spcBef>
          <a:spcPct val="0"/>
        </a:spcBef>
        <a:spcAft>
          <a:spcPct val="0"/>
        </a:spcAft>
        <a:defRPr sz="2400" b="1" i="0">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611188" y="2276475"/>
            <a:ext cx="7993260" cy="1872605"/>
          </a:xfrm>
        </p:spPr>
        <p:txBody>
          <a:bodyPr/>
          <a:lstStyle/>
          <a:p>
            <a:r>
              <a:rPr lang="nl-NL" dirty="0" smtClean="0"/>
              <a:t>Expertgroep IM, 13-2-2014</a:t>
            </a:r>
            <a:br>
              <a:rPr lang="nl-NL" dirty="0" smtClean="0"/>
            </a:br>
            <a:r>
              <a:rPr lang="nl-NL" dirty="0" smtClean="0"/>
              <a:t/>
            </a:r>
            <a:br>
              <a:rPr lang="nl-NL" dirty="0" smtClean="0"/>
            </a:br>
            <a:r>
              <a:rPr lang="nl-NL" b="0" i="1" dirty="0" err="1" smtClean="0"/>
              <a:t>Ag.pnt</a:t>
            </a:r>
            <a:r>
              <a:rPr lang="nl-NL" b="0" i="1" dirty="0" smtClean="0"/>
              <a:t> RGBZ en ZTC</a:t>
            </a:r>
            <a:endParaRPr lang="nl-NL" b="0" i="1" dirty="0"/>
          </a:p>
        </p:txBody>
      </p:sp>
    </p:spTree>
    <p:extLst>
      <p:ext uri="{BB962C8B-B14F-4D97-AF65-F5344CB8AC3E}">
        <p14:creationId xmlns:p14="http://schemas.microsoft.com/office/powerpoint/2010/main" val="4068967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Wijzigingen RGBZ 0.8 t.o.v. 0.2</a:t>
            </a:r>
            <a:endParaRPr lang="nl-NL" dirty="0"/>
          </a:p>
        </p:txBody>
      </p:sp>
      <p:sp>
        <p:nvSpPr>
          <p:cNvPr id="3" name="Tijdelijke aanduiding voor inhoud 2"/>
          <p:cNvSpPr>
            <a:spLocks noGrp="1"/>
          </p:cNvSpPr>
          <p:nvPr>
            <p:ph idx="1"/>
          </p:nvPr>
        </p:nvSpPr>
        <p:spPr>
          <a:xfrm>
            <a:off x="720000" y="1260000"/>
            <a:ext cx="8244488" cy="4608000"/>
          </a:xfrm>
        </p:spPr>
        <p:txBody>
          <a:bodyPr>
            <a:normAutofit fontScale="92500" lnSpcReduction="10000"/>
          </a:bodyPr>
          <a:lstStyle/>
          <a:p>
            <a:r>
              <a:rPr lang="nl-NL" dirty="0" smtClean="0"/>
              <a:t>Unieke aanduidingen van objecttypen</a:t>
            </a:r>
          </a:p>
          <a:p>
            <a:pPr lvl="1"/>
            <a:r>
              <a:rPr lang="nl-NL" dirty="0" smtClean="0"/>
              <a:t>ZAAK, INFORMATIEOBJECT, ZAAKTYPE, INFORMATIEOBJECTTYPE,  BESLUITTYPE, STATUSTYPE, ORGANISATORISCHE EENHEID en MEDEWERKER</a:t>
            </a:r>
          </a:p>
          <a:p>
            <a:r>
              <a:rPr lang="nl-NL" dirty="0" smtClean="0"/>
              <a:t>Aansluiting op de ‘Baseline Informatiehuishouding’</a:t>
            </a:r>
          </a:p>
          <a:p>
            <a:pPr lvl="1"/>
            <a:r>
              <a:rPr lang="nl-NL" dirty="0" smtClean="0"/>
              <a:t>Archiefstatus en –regime bij ZAAK anders gemodelleerd en toegevoegd aan INFORMATIEOBJECT</a:t>
            </a:r>
          </a:p>
          <a:p>
            <a:r>
              <a:rPr lang="nl-NL" dirty="0" smtClean="0"/>
              <a:t>Harmonisatie met het Toepassingsprofiel Lokale Overheden</a:t>
            </a:r>
          </a:p>
          <a:p>
            <a:pPr lvl="1"/>
            <a:r>
              <a:rPr lang="nl-NL" dirty="0" smtClean="0"/>
              <a:t>‘Gebruiksrechten’ toegevoegd aan INFORMATIEOBJECT;</a:t>
            </a:r>
          </a:p>
          <a:p>
            <a:pPr lvl="1"/>
            <a:r>
              <a:rPr lang="nl-NL" dirty="0" smtClean="0"/>
              <a:t>attributen Status en Versie verplaatst van ENKELVOUDIG INFORMATIEOBJECT naar INFORMATIEOBJECT</a:t>
            </a:r>
          </a:p>
          <a:p>
            <a:r>
              <a:rPr lang="nl-NL" dirty="0" smtClean="0"/>
              <a:t>Aanpassing op versie 2.0 van de Zaaktypecatalogus</a:t>
            </a:r>
          </a:p>
          <a:p>
            <a:pPr lvl="1"/>
            <a:r>
              <a:rPr lang="nl-NL" dirty="0" err="1" smtClean="0"/>
              <a:t>Zaaktypespecifieke</a:t>
            </a:r>
            <a:r>
              <a:rPr lang="nl-NL" dirty="0" smtClean="0"/>
              <a:t> eigenschappen generiek gemodelleerd  </a:t>
            </a:r>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2</a:t>
            </a:fld>
            <a:endParaRPr lang="nl-NL"/>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55576" y="0"/>
            <a:ext cx="7704000" cy="792163"/>
          </a:xfrm>
        </p:spPr>
        <p:txBody>
          <a:bodyPr>
            <a:normAutofit fontScale="90000"/>
          </a:bodyPr>
          <a:lstStyle/>
          <a:p>
            <a:r>
              <a:rPr lang="nl-NL" dirty="0" smtClean="0"/>
              <a:t>Modellering Eigenschap in ZTC 2 (versie 2.1)</a:t>
            </a:r>
            <a:endParaRPr lang="nl-NL" dirty="0"/>
          </a:p>
        </p:txBody>
      </p:sp>
      <p:sp>
        <p:nvSpPr>
          <p:cNvPr id="3" name="Tijdelijke aanduiding voor inhoud 2"/>
          <p:cNvSpPr>
            <a:spLocks noGrp="1"/>
          </p:cNvSpPr>
          <p:nvPr>
            <p:ph idx="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D2E044F-0D5E-E942-AFC3-081FA31B288E}" type="slidenum">
              <a:rPr lang="nl-NL" smtClean="0"/>
              <a:pPr/>
              <a:t>3</a:t>
            </a:fld>
            <a:endParaRPr lang="nl-NL"/>
          </a:p>
        </p:txBody>
      </p:sp>
      <p:pic>
        <p:nvPicPr>
          <p:cNvPr id="1026" name="Picture 2"/>
          <p:cNvPicPr>
            <a:picLocks noChangeAspect="1" noChangeArrowheads="1"/>
          </p:cNvPicPr>
          <p:nvPr/>
        </p:nvPicPr>
        <p:blipFill>
          <a:blip r:embed="rId3"/>
          <a:srcRect/>
          <a:stretch>
            <a:fillRect/>
          </a:stretch>
        </p:blipFill>
        <p:spPr bwMode="auto">
          <a:xfrm>
            <a:off x="2411760" y="610037"/>
            <a:ext cx="4464496" cy="6247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King PowerPointsjabloon oranje 25% 130703">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King PowerPointsjabloon oranje 50% 130703.potx" id="{C388499A-9F65-41E0-8B86-8801C7A10313}" vid="{F203966B-1F90-4699-AC86-606ED79D6457}"/>
    </a:ext>
  </a:extLst>
</a:theme>
</file>

<file path=ppt/theme/theme2.xml><?xml version="1.0" encoding="utf-8"?>
<a:theme xmlns:a="http://schemas.openxmlformats.org/drawingml/2006/main" name="Tijdelijk_bestand_Presentatie_IenM[1]">
  <a:themeElements>
    <a:clrScheme name="">
      <a:dk1>
        <a:srgbClr val="000000"/>
      </a:dk1>
      <a:lt1>
        <a:srgbClr val="FFFFFF"/>
      </a:lt1>
      <a:dk2>
        <a:srgbClr val="0E4A10"/>
      </a:dk2>
      <a:lt2>
        <a:srgbClr val="47145C"/>
      </a:lt2>
      <a:accent1>
        <a:srgbClr val="046F96"/>
      </a:accent1>
      <a:accent2>
        <a:srgbClr val="9ACCD4"/>
      </a:accent2>
      <a:accent3>
        <a:srgbClr val="FFFFFF"/>
      </a:accent3>
      <a:accent4>
        <a:srgbClr val="000000"/>
      </a:accent4>
      <a:accent5>
        <a:srgbClr val="AABBC9"/>
      </a:accent5>
      <a:accent6>
        <a:srgbClr val="8BB9C0"/>
      </a:accent6>
      <a:hlink>
        <a:srgbClr val="ED8FBB"/>
      </a:hlink>
      <a:folHlink>
        <a:srgbClr val="900079"/>
      </a:folHlink>
    </a:clrScheme>
    <a:fontScheme name="ministerie">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ministerie 1">
        <a:dk1>
          <a:srgbClr val="000000"/>
        </a:dk1>
        <a:lt1>
          <a:srgbClr val="FFFFFF"/>
        </a:lt1>
        <a:dk2>
          <a:srgbClr val="529D26"/>
        </a:dk2>
        <a:lt2>
          <a:srgbClr val="808080"/>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ED8FBB"/>
        </a:folHlink>
      </a:clrScheme>
      <a:clrMap bg1="lt1" tx1="dk1" bg2="lt2" tx2="dk2" accent1="accent1" accent2="accent2" accent3="accent3" accent4="accent4" accent5="accent5" accent6="accent6" hlink="hlink" folHlink="folHlink"/>
    </a:extraClrScheme>
    <a:extraClrScheme>
      <a:clrScheme name="ministerie 2">
        <a:dk1>
          <a:srgbClr val="000000"/>
        </a:dk1>
        <a:lt1>
          <a:srgbClr val="FFFFFF"/>
        </a:lt1>
        <a:dk2>
          <a:srgbClr val="3C1508"/>
        </a:dk2>
        <a:lt2>
          <a:srgbClr val="3C1508"/>
        </a:lt2>
        <a:accent1>
          <a:srgbClr val="FBD221"/>
        </a:accent1>
        <a:accent2>
          <a:srgbClr val="F9A529"/>
        </a:accent2>
        <a:accent3>
          <a:srgbClr val="FFFFFF"/>
        </a:accent3>
        <a:accent4>
          <a:srgbClr val="000000"/>
        </a:accent4>
        <a:accent5>
          <a:srgbClr val="FDE5AB"/>
        </a:accent5>
        <a:accent6>
          <a:srgbClr val="E29524"/>
        </a:accent6>
        <a:hlink>
          <a:srgbClr val="EE0026"/>
        </a:hlink>
        <a:folHlink>
          <a:srgbClr val="60652A"/>
        </a:folHlink>
      </a:clrScheme>
      <a:clrMap bg1="lt1" tx1="dk1" bg2="lt2" tx2="dk2" accent1="accent1" accent2="accent2" accent3="accent3" accent4="accent4" accent5="accent5" accent6="accent6" hlink="hlink" folHlink="folHlink"/>
    </a:extraClrScheme>
    <a:extraClrScheme>
      <a:clrScheme name="ministerie 3">
        <a:dk1>
          <a:srgbClr val="000000"/>
        </a:dk1>
        <a:lt1>
          <a:srgbClr val="FFFFFF"/>
        </a:lt1>
        <a:dk2>
          <a:srgbClr val="47145C"/>
        </a:dk2>
        <a:lt2>
          <a:srgbClr val="0E4A10"/>
        </a:lt2>
        <a:accent1>
          <a:srgbClr val="EE0026"/>
        </a:accent1>
        <a:accent2>
          <a:srgbClr val="D60044"/>
        </a:accent2>
        <a:accent3>
          <a:srgbClr val="FFFFFF"/>
        </a:accent3>
        <a:accent4>
          <a:srgbClr val="000000"/>
        </a:accent4>
        <a:accent5>
          <a:srgbClr val="F5AAAC"/>
        </a:accent5>
        <a:accent6>
          <a:srgbClr val="C2003D"/>
        </a:accent6>
        <a:hlink>
          <a:srgbClr val="ED8FBB"/>
        </a:hlink>
        <a:folHlink>
          <a:srgbClr val="A10086"/>
        </a:folHlink>
      </a:clrScheme>
      <a:clrMap bg1="lt1" tx1="dk1" bg2="lt2" tx2="dk2" accent1="accent1" accent2="accent2" accent3="accent3" accent4="accent4" accent5="accent5" accent6="accent6" hlink="hlink" folHlink="folHlink"/>
    </a:extraClrScheme>
    <a:extraClrScheme>
      <a:clrScheme name="ministerie 4">
        <a:dk1>
          <a:srgbClr val="000000"/>
        </a:dk1>
        <a:lt1>
          <a:srgbClr val="FFFFFF"/>
        </a:lt1>
        <a:dk2>
          <a:srgbClr val="529D26"/>
        </a:dk2>
        <a:lt2>
          <a:srgbClr val="808080"/>
        </a:lt2>
        <a:accent1>
          <a:srgbClr val="6ED9AD"/>
        </a:accent1>
        <a:accent2>
          <a:srgbClr val="2494C5"/>
        </a:accent2>
        <a:accent3>
          <a:srgbClr val="FFFFFF"/>
        </a:accent3>
        <a:accent4>
          <a:srgbClr val="000000"/>
        </a:accent4>
        <a:accent5>
          <a:srgbClr val="BAE9D3"/>
        </a:accent5>
        <a:accent6>
          <a:srgbClr val="2086B2"/>
        </a:accent6>
        <a:hlink>
          <a:srgbClr val="9ACCD4"/>
        </a:hlink>
        <a:folHlink>
          <a:srgbClr val="ED8FB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King PowerPointsjabloon oranje 25% 130703">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King PowerPointsjabloon oranje 50% 130703.potx" id="{C388499A-9F65-41E0-8B86-8801C7A10313}" vid="{F203966B-1F90-4699-AC86-606ED79D6457}"/>
    </a:ext>
  </a:extLst>
</a:theme>
</file>

<file path=ppt/theme/theme4.xml><?xml version="1.0" encoding="utf-8"?>
<a:theme xmlns:a="http://schemas.openxmlformats.org/drawingml/2006/main" name="2_King PowerPointsjabloon oranje 25% 130703">
  <a:themeElements>
    <a:clrScheme name="King">
      <a:dk1>
        <a:srgbClr val="003258"/>
      </a:dk1>
      <a:lt1>
        <a:srgbClr val="FFFFFF"/>
      </a:lt1>
      <a:dk2>
        <a:srgbClr val="003359"/>
      </a:dk2>
      <a:lt2>
        <a:srgbClr val="FFFFFF"/>
      </a:lt2>
      <a:accent1>
        <a:srgbClr val="D84010"/>
      </a:accent1>
      <a:accent2>
        <a:srgbClr val="0078C8"/>
      </a:accent2>
      <a:accent3>
        <a:srgbClr val="003258"/>
      </a:accent3>
      <a:accent4>
        <a:srgbClr val="E3AB82"/>
      </a:accent4>
      <a:accent5>
        <a:srgbClr val="D0E8F8"/>
      </a:accent5>
      <a:accent6>
        <a:srgbClr val="707070"/>
      </a:accent6>
      <a:hlink>
        <a:srgbClr val="D84010"/>
      </a:hlink>
      <a:folHlink>
        <a:srgbClr val="800080"/>
      </a:folHlink>
    </a:clrScheme>
    <a:fontScheme name="Kin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84010"/>
        </a:solidFill>
        <a:ln w="9525" cap="flat" cmpd="sng" algn="ctr">
          <a:solidFill>
            <a:srgbClr val="003258"/>
          </a:solidFill>
          <a:prstDash val="solid"/>
          <a:round/>
          <a:headEnd type="none" w="med" len="med"/>
          <a:tailEnd type="none" w="med" len="med"/>
        </a:ln>
        <a:effectLs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King PowerPointsjabloon oranje 50% 130703.potx" id="{C388499A-9F65-41E0-8B86-8801C7A10313}" vid="{F203966B-1F90-4699-AC86-606ED79D6457}"/>
    </a:ext>
  </a:extLst>
</a:theme>
</file>

<file path=ppt/theme/theme5.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King PowerPointsjabloon oranje 25% 130703</Template>
  <TotalTime>4966</TotalTime>
  <Words>329</Words>
  <Application>Microsoft Office PowerPoint</Application>
  <PresentationFormat>Diavoorstelling (4:3)</PresentationFormat>
  <Paragraphs>23</Paragraphs>
  <Slides>3</Slides>
  <Notes>3</Notes>
  <HiddenSlides>0</HiddenSlides>
  <MMClips>0</MMClips>
  <ScaleCrop>false</ScaleCrop>
  <HeadingPairs>
    <vt:vector size="4" baseType="variant">
      <vt:variant>
        <vt:lpstr>Thema</vt:lpstr>
      </vt:variant>
      <vt:variant>
        <vt:i4>4</vt:i4>
      </vt:variant>
      <vt:variant>
        <vt:lpstr>Diatitels</vt:lpstr>
      </vt:variant>
      <vt:variant>
        <vt:i4>3</vt:i4>
      </vt:variant>
    </vt:vector>
  </HeadingPairs>
  <TitlesOfParts>
    <vt:vector size="7" baseType="lpstr">
      <vt:lpstr>King PowerPointsjabloon oranje 25% 130703</vt:lpstr>
      <vt:lpstr>Tijdelijk_bestand_Presentatie_IenM[1]</vt:lpstr>
      <vt:lpstr>1_King PowerPointsjabloon oranje 25% 130703</vt:lpstr>
      <vt:lpstr>2_King PowerPointsjabloon oranje 25% 130703</vt:lpstr>
      <vt:lpstr>Expertgroep IM, 13-2-2014  Ag.pnt RGBZ en ZTC</vt:lpstr>
      <vt:lpstr>Wijzigingen RGBZ 0.8 t.o.v. 0.2</vt:lpstr>
      <vt:lpstr>Modellering Eigenschap in ZTC 2 (versie 2.1)</vt:lpstr>
    </vt:vector>
  </TitlesOfParts>
  <Company>VNG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Impactanalyse Omgevingswet Voor gemeenten</dc:title>
  <dc:creator>Cees van Westrenen</dc:creator>
  <cp:lastModifiedBy>Ellen Debats</cp:lastModifiedBy>
  <cp:revision>102</cp:revision>
  <dcterms:created xsi:type="dcterms:W3CDTF">2013-10-16T18:43:29Z</dcterms:created>
  <dcterms:modified xsi:type="dcterms:W3CDTF">2014-02-12T14:19:00Z</dcterms:modified>
</cp:coreProperties>
</file>